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45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8AB743-B6B9-4627-516F-848FFB61C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8B931B4-4412-8495-0FAA-A924C5D92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1EB87F7-4385-BF41-D09B-E33B9B63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4515BC3-40B3-6CC6-45F2-68CE45FD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D08EF98-812B-440B-5CDE-36805A27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82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1EA551-F23F-192A-BABB-27473E9E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CD713CD-6788-B745-38EA-0DFA031C1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6304F7F-05C4-EB97-B137-3B5BFEA81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94066B0-A1B3-F748-EBEC-15B390AC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56BB9D-A7D9-EA4D-377B-AB60C616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44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631AF2A-FD52-4DC7-428E-5CB16E6A4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F34E18B-3165-FCA3-7542-3959B0AA5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96A4DF9-8680-E770-0357-79D6AC76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6CC1C9-64DA-7B23-1F22-D0D4881D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970411-B1B3-A3DB-07FB-27BC2A01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853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3DC7FE-26AA-720C-905F-170F8086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66D9AE-D41A-FEFB-0309-AE9918915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ABBCF9-B528-4860-1E96-64F9B734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AF18B6-7E8E-089A-E2E5-3861A4156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F58B214-FD34-EA63-AECA-F6B34509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031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718ADB-D012-8F59-2D18-B6C04A37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9D276EF-493F-51B2-4115-CAF90DDBA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0AC9219-A8E6-69BD-809F-4F5A3153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0FC072A-15A8-4A60-D866-2941D526C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42B687-ED70-0398-20E1-8F1BBEBE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78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8DC5CC-78E4-0124-B61E-3B23E2FC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1FE75A-9BFC-6191-99A6-B6171DAF6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BFDEFAF-3617-FE3E-6820-7474ECD09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FF2CDD1-2880-72C2-C79F-98B5B2CD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A165F6D-50BD-5342-AC95-2ED97C9F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AC88CD5-D093-BCFC-2900-8A08E0BAD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50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FF45B2-4543-B03F-0F05-A685FA7E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F3F7453-1118-C2D7-A750-1370AC6D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F4DD1AC-DEA9-8C24-3B41-AA3E4AC9F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E590B41-08D6-0279-836C-8850AB9FB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1137C3C-C14D-B859-DB80-972693DFE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4EA1DAE-4A18-DBFD-0C5E-6201427F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7D627C1-15D6-6862-BCA1-E5F91FDE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B1C575E-8043-A273-0B0A-08C640A2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633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892681-F6EC-2840-5743-E735BA0E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7CFC598-DCB1-5392-2D03-5128CA92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17EE051-A128-5927-F86A-8932961F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3D491D4-4BC2-2F6B-9836-2C8F836B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63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5D42274-AA76-3AC4-6144-E8AE9242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3841E2C-66D4-58A2-412B-CC4FB82E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9DAB732-12F5-0553-C1DC-855DC320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451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5A7C7C-AF22-2158-F423-11E839D27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0836B8-7BF0-C384-C4F7-60E1BA66C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A33604D-581C-4D12-24C4-EEBEF354C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279B0CD-2E2B-D435-1C58-A8F3F071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EF56FF7-F63F-3B1F-DAC7-3B84A572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6F6C039-C2F3-6621-3923-ACFA4EE7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004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D1C24B-4AC0-570E-3816-88654BD9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5A07DC8-2CFE-076C-B01E-CB2A62CC1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793B04C-E5DB-F29D-AE4F-ED941990C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5F4965A-6914-507A-DE95-38C770E4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06A4FFE-9A5C-4CBF-8074-2E487CB3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9046CA-E2B9-5861-3E25-5D3B2241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288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8C1A26F-E314-8AF0-563E-779C8BD8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B45A64-CCDE-3E0A-423D-AF62023DE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354BE0-2851-A20E-C8C0-4A83573D0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0A87C-F33B-49AE-A132-2A2C1163F73F}" type="datetimeFigureOut">
              <a:rPr lang="hr-HR" smtClean="0"/>
              <a:t>14.12.2023.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B11FC7-D2C5-34FE-1C88-D0CC9C41B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FEF5F60-2C49-B358-6CD8-5C5DADCEA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7858-8AB2-47C7-84F1-2DAA9CA9BF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70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0421BA-66AE-8EE9-1023-2665DCBD8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hr-HR" b="1" dirty="0"/>
              <a:t>Grafički i dodatni elementi prezentacije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C3BC565-E487-A1E1-1ED8-1792ED8D7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1655762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endParaRPr lang="hr-HR" dirty="0"/>
          </a:p>
          <a:p>
            <a:r>
              <a:rPr lang="hr-HR" dirty="0"/>
              <a:t>Ime i prezime učenika, razred</a:t>
            </a:r>
          </a:p>
        </p:txBody>
      </p:sp>
    </p:spTree>
    <p:extLst>
      <p:ext uri="{BB962C8B-B14F-4D97-AF65-F5344CB8AC3E}">
        <p14:creationId xmlns:p14="http://schemas.microsoft.com/office/powerpoint/2010/main" val="63919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EAFEC-6BBA-4D91-FC82-045B58BEB7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1040" y="54800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1. zadatak: </a:t>
            </a:r>
            <a:r>
              <a:rPr lang="hr-HR" dirty="0"/>
              <a:t>Samostalno istraži galeriju oblika i umetni tri po svom izboru.</a:t>
            </a:r>
          </a:p>
        </p:txBody>
      </p:sp>
    </p:spTree>
    <p:extLst>
      <p:ext uri="{BB962C8B-B14F-4D97-AF65-F5344CB8AC3E}">
        <p14:creationId xmlns:p14="http://schemas.microsoft.com/office/powerpoint/2010/main" val="401863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EAFEC-6BBA-4D91-FC82-045B58BEB7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1040" y="548005"/>
            <a:ext cx="10515600" cy="2042795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2. zadatak: </a:t>
            </a:r>
            <a:r>
              <a:rPr lang="hr-HR" dirty="0"/>
              <a:t>Samostalno istraži galeriju ukrasnog teksta i umetni jedan po svom izboru. Sadržaj je proizvoljan.</a:t>
            </a:r>
          </a:p>
        </p:txBody>
      </p:sp>
    </p:spTree>
    <p:extLst>
      <p:ext uri="{BB962C8B-B14F-4D97-AF65-F5344CB8AC3E}">
        <p14:creationId xmlns:p14="http://schemas.microsoft.com/office/powerpoint/2010/main" val="129289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EAFEC-6BBA-4D91-FC82-045B58BEB7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1040" y="54800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3. zadatak: </a:t>
            </a:r>
            <a:r>
              <a:rPr lang="hr-HR" dirty="0"/>
              <a:t>Umetni jedan tekstni okvir sa sadržajem i oblikovanjem po svom izboru.</a:t>
            </a:r>
          </a:p>
        </p:txBody>
      </p:sp>
    </p:spTree>
    <p:extLst>
      <p:ext uri="{BB962C8B-B14F-4D97-AF65-F5344CB8AC3E}">
        <p14:creationId xmlns:p14="http://schemas.microsoft.com/office/powerpoint/2010/main" val="3562323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EAFEC-6BBA-4D91-FC82-045B58BEB7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1040" y="54800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4. zadatak: </a:t>
            </a:r>
            <a:r>
              <a:rPr lang="hr-HR" dirty="0"/>
              <a:t>Napravi tablicu poput ove na slici. Riješi sudoku ako znaš.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7AE46EEF-FFDE-02D0-EF15-4F295B61F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2286000"/>
            <a:ext cx="3763828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2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9EAFEC-6BBA-4D91-FC82-045B58BEB7D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1040" y="548005"/>
            <a:ext cx="10515600" cy="1325563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5. zadatak: </a:t>
            </a:r>
            <a:r>
              <a:rPr lang="hr-HR" dirty="0"/>
              <a:t>Napravi </a:t>
            </a:r>
            <a:r>
              <a:rPr lang="hr-HR" dirty="0" err="1"/>
              <a:t>SmartArt</a:t>
            </a:r>
            <a:r>
              <a:rPr lang="hr-HR" dirty="0"/>
              <a:t> grafikon poput ovog na slici. </a:t>
            </a:r>
          </a:p>
        </p:txBody>
      </p:sp>
      <p:pic>
        <p:nvPicPr>
          <p:cNvPr id="15" name="Slika 14" descr="Slika na kojoj se prikazuje snimka zaslona, internet, dizajn&#10;&#10;Opis je automatski generiran uz srednju pouzdanost">
            <a:extLst>
              <a:ext uri="{FF2B5EF4-FFF2-40B4-BE49-F238E27FC236}">
                <a16:creationId xmlns:a16="http://schemas.microsoft.com/office/drawing/2014/main" id="{30FD85EC-EE21-0F52-D785-1CA06BB63A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96"/>
          <a:stretch/>
        </p:blipFill>
        <p:spPr>
          <a:xfrm>
            <a:off x="701040" y="2209800"/>
            <a:ext cx="4577566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3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BDCD4E-F217-9E80-2FE5-A6DAAC9C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766218"/>
            <a:ext cx="10515600" cy="1325563"/>
          </a:xfrm>
        </p:spPr>
        <p:txBody>
          <a:bodyPr/>
          <a:lstStyle/>
          <a:p>
            <a:r>
              <a:rPr lang="hr-HR" dirty="0"/>
              <a:t>Pošalji učiteljici prezentaciju na </a:t>
            </a:r>
            <a:r>
              <a:rPr lang="hr-HR" b="1" dirty="0"/>
              <a:t>zeljka.sprljan@skole.hr</a:t>
            </a:r>
          </a:p>
        </p:txBody>
      </p:sp>
    </p:spTree>
    <p:extLst>
      <p:ext uri="{BB962C8B-B14F-4D97-AF65-F5344CB8AC3E}">
        <p14:creationId xmlns:p14="http://schemas.microsoft.com/office/powerpoint/2010/main" val="4281801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101</Words>
  <Application>Microsoft Office PowerPoint</Application>
  <PresentationFormat>Široki zaslon</PresentationFormat>
  <Paragraphs>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Grafički i dodatni elementi prezentacije</vt:lpstr>
      <vt:lpstr>1. zadatak: Samostalno istraži galeriju oblika i umetni tri po svom izboru.</vt:lpstr>
      <vt:lpstr>2. zadatak: Samostalno istraži galeriju ukrasnog teksta i umetni jedan po svom izboru. Sadržaj je proizvoljan.</vt:lpstr>
      <vt:lpstr>3. zadatak: Umetni jedan tekstni okvir sa sadržajem i oblikovanjem po svom izboru.</vt:lpstr>
      <vt:lpstr>4. zadatak: Napravi tablicu poput ove na slici. Riješi sudoku ako znaš.</vt:lpstr>
      <vt:lpstr>5. zadatak: Napravi SmartArt grafikon poput ovog na slici. </vt:lpstr>
      <vt:lpstr>Pošalji učiteljici prezentaciju na zeljka.sprljan@skole.hr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Grafički i dodatni elementi prezentacije</dc:title>
  <dc:creator>Željka Šprljan Piskač</dc:creator>
  <cp:lastModifiedBy>Željka Šprljan Piskač</cp:lastModifiedBy>
  <cp:revision>16</cp:revision>
  <dcterms:created xsi:type="dcterms:W3CDTF">2023-12-14T08:28:54Z</dcterms:created>
  <dcterms:modified xsi:type="dcterms:W3CDTF">2023-12-14T08:57:08Z</dcterms:modified>
</cp:coreProperties>
</file>