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B654C-D5F0-4D5A-A5FC-D6527CA80830}" type="datetimeFigureOut">
              <a:rPr lang="hr-HR" smtClean="0"/>
              <a:t>22.4.2014.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36C98-8EDB-4D92-B66E-735B8F223E2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36C98-8EDB-4D92-B66E-735B8F223E28}" type="slidenum">
              <a:rPr lang="hr-HR" smtClean="0"/>
              <a:t>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057F-E911-4C4C-8405-932FD7F83B19}" type="datetimeFigureOut">
              <a:rPr lang="hr-HR" smtClean="0"/>
              <a:t>22.4.2014.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D83F-C740-4357-A627-B6555D85B6C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057F-E911-4C4C-8405-932FD7F83B19}" type="datetimeFigureOut">
              <a:rPr lang="hr-HR" smtClean="0"/>
              <a:t>22.4.2014.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D83F-C740-4357-A627-B6555D85B6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057F-E911-4C4C-8405-932FD7F83B19}" type="datetimeFigureOut">
              <a:rPr lang="hr-HR" smtClean="0"/>
              <a:t>22.4.2014.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D83F-C740-4357-A627-B6555D85B6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057F-E911-4C4C-8405-932FD7F83B19}" type="datetimeFigureOut">
              <a:rPr lang="hr-HR" smtClean="0"/>
              <a:t>22.4.2014.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D83F-C740-4357-A627-B6555D85B6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057F-E911-4C4C-8405-932FD7F83B19}" type="datetimeFigureOut">
              <a:rPr lang="hr-HR" smtClean="0"/>
              <a:t>22.4.2014.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D83F-C740-4357-A627-B6555D85B6C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057F-E911-4C4C-8405-932FD7F83B19}" type="datetimeFigureOut">
              <a:rPr lang="hr-HR" smtClean="0"/>
              <a:t>22.4.2014.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D83F-C740-4357-A627-B6555D85B6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057F-E911-4C4C-8405-932FD7F83B19}" type="datetimeFigureOut">
              <a:rPr lang="hr-HR" smtClean="0"/>
              <a:t>22.4.2014.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D83F-C740-4357-A627-B6555D85B6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057F-E911-4C4C-8405-932FD7F83B19}" type="datetimeFigureOut">
              <a:rPr lang="hr-HR" smtClean="0"/>
              <a:t>22.4.2014.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D83F-C740-4357-A627-B6555D85B6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057F-E911-4C4C-8405-932FD7F83B19}" type="datetimeFigureOut">
              <a:rPr lang="hr-HR" smtClean="0"/>
              <a:t>22.4.2014.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D83F-C740-4357-A627-B6555D85B6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057F-E911-4C4C-8405-932FD7F83B19}" type="datetimeFigureOut">
              <a:rPr lang="hr-HR" smtClean="0"/>
              <a:t>22.4.2014.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D83F-C740-4357-A627-B6555D85B6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057F-E911-4C4C-8405-932FD7F83B19}" type="datetimeFigureOut">
              <a:rPr lang="hr-HR" smtClean="0"/>
              <a:t>22.4.2014.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6CD83F-C740-4357-A627-B6555D85B6CE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60057F-E911-4C4C-8405-932FD7F83B19}" type="datetimeFigureOut">
              <a:rPr lang="hr-HR" smtClean="0"/>
              <a:t>22.4.2014.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6CD83F-C740-4357-A627-B6555D85B6CE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725144"/>
            <a:ext cx="8352928" cy="648072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OČUVANJE I ZAŠTITA JADRANSKOG MORA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prstTxWarp prst="textDoubleWave1">
              <a:avLst/>
            </a:prstTxWarp>
          </a:bodyPr>
          <a:lstStyle/>
          <a:p>
            <a:r>
              <a:rPr lang="hr-HR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MORE JE ŽIVO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61653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MORE JE ŽIVO je natjecanje kojim se djecu želi potaknuti na zaštitu i očuvnje mora.</a:t>
            </a:r>
            <a:r>
              <a:rPr lang="hr-HR" b="1" dirty="0"/>
              <a:t> </a:t>
            </a:r>
            <a:endParaRPr lang="hr-HR" b="1" dirty="0" smtClean="0"/>
          </a:p>
          <a:p>
            <a:r>
              <a:rPr lang="hr-HR" b="1" dirty="0" smtClean="0"/>
              <a:t>Natjecanje oraniziraju članovi </a:t>
            </a:r>
            <a:r>
              <a:rPr lang="hr-HR" b="1" dirty="0"/>
              <a:t> Društva za ekološka istraživanja </a:t>
            </a:r>
            <a:r>
              <a:rPr lang="hr-HR" b="1" dirty="0" smtClean="0"/>
              <a:t>Paks</a:t>
            </a:r>
          </a:p>
          <a:p>
            <a:r>
              <a:rPr lang="hr-HR" b="1" dirty="0" smtClean="0"/>
              <a:t>Na natjecanju mogu sudjelovati sva djeca osnovnih i srednjih škola te vrtića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412776"/>
            <a:ext cx="18724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412776"/>
            <a:ext cx="2027857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1412776"/>
            <a:ext cx="18954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412776"/>
            <a:ext cx="18954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Ciljevi natjecanja su: </a:t>
            </a:r>
            <a:r>
              <a:rPr lang="hr-HR" dirty="0" smtClean="0"/>
              <a:t>upoznati učenike s vrijednostima podmorskih staništa Jadrana; poučiti učenike da je more živo, upoznati organizme koji žive u Jadranskom moru; poboljšati obrazovne ishode i razine postignuća, razvijati kritičko promatranje i mišljenje, razvijati složene vještine i kreativnost, razvijati digitalne kompetencije, razvijati sposobnost za timski rad. </a:t>
            </a:r>
          </a:p>
          <a:p>
            <a:endParaRPr lang="hr-HR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 </a:t>
            </a:r>
            <a:r>
              <a:rPr lang="hr-HR" b="1" dirty="0" smtClean="0"/>
              <a:t>Namjena </a:t>
            </a:r>
            <a:r>
              <a:rPr lang="hr-HR" b="1" dirty="0"/>
              <a:t>aktivnosti: </a:t>
            </a:r>
            <a:r>
              <a:rPr lang="hr-HR" dirty="0"/>
              <a:t>podizanje svijesti o potrebi očuvanja i zaštite Jadranskog mora jer znanja usvojena u učeničkoj dobi duboko se urezuju u svijest i mogu pozitivno utjecati na odlkuke vezane uz budućnost Jadranskog mora i njegovu zaštitu, a koje će današnji učenik donostit kada odrastu; razviti svijest o vrijednosti života uopće, o načinu i potrebi očuvanja zdravlja, o potrebi očuvanja okoliša, a kao krajnji cilj usvajanje zdravih životnih navika. 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>
                <a:latin typeface="Calibri" pitchFamily="34" charset="0"/>
              </a:rPr>
              <a:t>Teme na natjecanju će biti:</a:t>
            </a:r>
          </a:p>
          <a:p>
            <a:r>
              <a:rPr lang="hr-HR" b="1" dirty="0" smtClean="0">
                <a:latin typeface="Calibri" pitchFamily="34" charset="0"/>
              </a:rPr>
              <a:t>Jadransko more</a:t>
            </a:r>
          </a:p>
          <a:p>
            <a:r>
              <a:rPr lang="hr-HR" b="1" dirty="0" smtClean="0">
                <a:latin typeface="Calibri" pitchFamily="34" charset="0"/>
              </a:rPr>
              <a:t>Česti organizmi u Jadranskom moru</a:t>
            </a:r>
          </a:p>
          <a:p>
            <a:r>
              <a:rPr lang="hr-HR" b="1" dirty="0" smtClean="0">
                <a:latin typeface="Calibri" pitchFamily="34" charset="0"/>
              </a:rPr>
              <a:t>Istraživanje Jadrana kroz fotoobjektiv znastvenika</a:t>
            </a:r>
          </a:p>
          <a:p>
            <a:r>
              <a:rPr lang="vi-VN" b="1" dirty="0">
                <a:latin typeface="Calibri" pitchFamily="34" charset="0"/>
              </a:rPr>
              <a:t>Biljne i životinjske vrste u Jadranu i njihovi međusobni </a:t>
            </a:r>
            <a:r>
              <a:rPr lang="vi-VN" b="1" dirty="0" smtClean="0">
                <a:latin typeface="Calibri" pitchFamily="34" charset="0"/>
              </a:rPr>
              <a:t>od</a:t>
            </a:r>
            <a:r>
              <a:rPr lang="hr-HR" b="1" dirty="0" smtClean="0">
                <a:latin typeface="Calibri" pitchFamily="34" charset="0"/>
              </a:rPr>
              <a:t>nosi</a:t>
            </a:r>
          </a:p>
          <a:p>
            <a:r>
              <a:rPr lang="hr-HR" b="1" dirty="0" smtClean="0">
                <a:latin typeface="Calibri" pitchFamily="34" charset="0"/>
              </a:rPr>
              <a:t>Itd.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1010468" flipV="1">
            <a:off x="465995" y="4794835"/>
            <a:ext cx="8229600" cy="1661894"/>
          </a:xfrm>
        </p:spPr>
        <p:txBody>
          <a:bodyPr>
            <a:noAutofit/>
          </a:bodyPr>
          <a:lstStyle/>
          <a:p>
            <a:r>
              <a:rPr lang="hr-HR" sz="3600" dirty="0" smtClean="0"/>
              <a:t>Izradili:	Kristina Ilinović</a:t>
            </a:r>
            <a:br>
              <a:rPr lang="hr-HR" sz="3600" dirty="0" smtClean="0"/>
            </a:br>
            <a:r>
              <a:rPr lang="hr-HR" sz="3600" dirty="0" smtClean="0"/>
              <a:t>		Jakov Staković</a:t>
            </a:r>
            <a:br>
              <a:rPr lang="hr-HR" sz="3600" dirty="0" smtClean="0"/>
            </a:br>
            <a:r>
              <a:rPr lang="hr-HR" sz="3600" dirty="0" smtClean="0"/>
              <a:t>		Nika Crnčević</a:t>
            </a:r>
            <a:endParaRPr lang="hr-HR" sz="3600" dirty="0"/>
          </a:p>
        </p:txBody>
      </p:sp>
      <p:pic>
        <p:nvPicPr>
          <p:cNvPr id="4" name="Content Placeholder 3" descr="mo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12776"/>
            <a:ext cx="7111988" cy="3024336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74</Words>
  <Application>Microsoft Office PowerPoint</Application>
  <PresentationFormat>On-screen Show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MORE JE ŽIVO</vt:lpstr>
      <vt:lpstr>Slide 2</vt:lpstr>
      <vt:lpstr>Slide 3</vt:lpstr>
      <vt:lpstr>Slide 4</vt:lpstr>
      <vt:lpstr>Slide 5</vt:lpstr>
      <vt:lpstr>Slide 6</vt:lpstr>
      <vt:lpstr>Izradili: Kristina Ilinović   Jakov Staković   Nika Crnčević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BRANKA</dc:creator>
  <cp:lastModifiedBy>BRANKA</cp:lastModifiedBy>
  <cp:revision>12</cp:revision>
  <dcterms:created xsi:type="dcterms:W3CDTF">2014-04-22T19:44:39Z</dcterms:created>
  <dcterms:modified xsi:type="dcterms:W3CDTF">2014-04-22T20:54:14Z</dcterms:modified>
</cp:coreProperties>
</file>